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5" r:id="rId4"/>
    <p:sldId id="277" r:id="rId5"/>
    <p:sldId id="267" r:id="rId6"/>
    <p:sldId id="269" r:id="rId7"/>
    <p:sldId id="270" r:id="rId8"/>
    <p:sldId id="271" r:id="rId9"/>
    <p:sldId id="272" r:id="rId10"/>
    <p:sldId id="273" r:id="rId11"/>
    <p:sldId id="276" r:id="rId12"/>
    <p:sldId id="274" r:id="rId13"/>
    <p:sldId id="257" r:id="rId14"/>
    <p:sldId id="258" r:id="rId15"/>
    <p:sldId id="261" r:id="rId16"/>
    <p:sldId id="262" r:id="rId17"/>
    <p:sldId id="263" r:id="rId18"/>
    <p:sldId id="264" r:id="rId19"/>
    <p:sldId id="282" r:id="rId20"/>
    <p:sldId id="275" r:id="rId21"/>
    <p:sldId id="259" r:id="rId22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8457D-6648-4D7F-99A5-DAC209341BC6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87E82-6788-47BC-867A-2DA33F596E28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MComputer\Downloads\Truy&#7879;n%20M&#243;n%20qu&#224;%20t&#7863;ng%20m&#7865;%20-%20Truyen%20mon%20qua%20tang%20me%20-%20Thi&#7871;u%20nhi%20TV.mp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2.bp.blogspot.com/-cebHcoo5H5E/VFismEs7LiI/AAAAAAAASsI/n-CpYzHEll8/s1600/IMG_2733a~1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s://1.bp.blogspot.com/-FidFXZPUiUY/VFismQ0uryI/AAAAAAAASsM/dM--cpRuthY/s1600/IMG_2733b~1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4.bp.blogspot.com/-SLWwQev1gPk/VFism-M6AbI/AAAAAAAASsU/iKKL-xOLCbE/s1600/IMG_2734b~1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1.bp.blogspot.com/-rdZHodj9vss/VFislZx_IqI/AAAAAAAASsE/Nr3-mDFrI7g/s1600/IMG_2734a~1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s://1.bp.blogspot.com/-6kHli77ZRWM/VFisn518J8I/AAAAAAAASsg/NYKmjG1U1jg/s1600/IMG_2735a~1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1.bp.blogspot.com/-czUGlrVm07A/VFisoSQku5I/AAAAAAAASsk/KmV32qEul80/s1600/IMG_2735bJPG~1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MComputer\Downloads\Truy&#7879;n%20M&#243;n%20qu&#224;%20t&#7863;ng%20m&#7865;%20-%20Truyen%20mon%20qua%20tang%20me%20-%20Thi&#7871;u%20nhi%20TV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MComputer\Downloads\MoiBanAn-V.A-3755144_hq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357298"/>
            <a:ext cx="7858180" cy="857256"/>
          </a:xfrm>
        </p:spPr>
        <p:txBody>
          <a:bodyPr/>
          <a:lstStyle/>
          <a:p>
            <a:r>
              <a:rPr lang="en-US" b="1" dirty="0" smtClean="0"/>
              <a:t>GIÁO ÁN: PTTC- KNXH</a:t>
            </a:r>
            <a:endParaRPr lang="vi-VN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2643182"/>
            <a:ext cx="8715436" cy="400052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prstTxWarp prst="textChevronInverted">
              <a:avLst/>
            </a:prstTxWarp>
          </a:bodyPr>
          <a:lstStyle/>
          <a:p>
            <a:r>
              <a:rPr 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Truyện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QUÀ TẶNG MẸ</a:t>
            </a:r>
            <a:endParaRPr lang="vi-VN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214290"/>
            <a:ext cx="8305800" cy="646331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6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6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CHUYỆN: QUÀ TẶNG MẸ</a:t>
            </a:r>
            <a:endParaRPr lang="vi-VN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3" name="Truyện Món quà tặng mẹ - Truyen mon qua tang me - Thiếu nhi TV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  <p:pic>
        <p:nvPicPr>
          <p:cNvPr id="4" name="Truyện Món quà tặng mẹ - Truyen mon qua tang me - Thiếu nhi TV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71414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9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391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39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en-US" dirty="0" err="1" smtClean="0"/>
              <a:t>Kể</a:t>
            </a:r>
            <a:r>
              <a:rPr lang="en-US" dirty="0" smtClean="0"/>
              <a:t> </a:t>
            </a:r>
            <a:r>
              <a:rPr lang="en-US" dirty="0" err="1" smtClean="0"/>
              <a:t>diễn</a:t>
            </a:r>
            <a:r>
              <a:rPr lang="en-US" dirty="0" smtClean="0"/>
              <a:t> </a:t>
            </a:r>
            <a:r>
              <a:rPr lang="en-US" dirty="0" err="1" smtClean="0"/>
              <a:t>cảm</a:t>
            </a:r>
            <a:r>
              <a:rPr lang="en-US" dirty="0" smtClean="0"/>
              <a:t> </a:t>
            </a:r>
            <a:r>
              <a:rPr lang="en-US" dirty="0" err="1" smtClean="0"/>
              <a:t>lần</a:t>
            </a:r>
            <a:r>
              <a:rPr lang="en-US" dirty="0" smtClean="0"/>
              <a:t> 1</a:t>
            </a:r>
            <a:br>
              <a:rPr lang="en-US" dirty="0" smtClean="0"/>
            </a:br>
            <a:r>
              <a:rPr lang="en-US" dirty="0" err="1" smtClean="0"/>
              <a:t>Kể</a:t>
            </a:r>
            <a:r>
              <a:rPr lang="en-US" dirty="0" smtClean="0"/>
              <a:t> </a:t>
            </a:r>
            <a:r>
              <a:rPr lang="en-US" dirty="0" err="1" smtClean="0"/>
              <a:t>lần</a:t>
            </a:r>
            <a:r>
              <a:rPr lang="en-US" dirty="0" smtClean="0"/>
              <a:t> 2 minh </a:t>
            </a:r>
            <a:r>
              <a:rPr lang="en-US" dirty="0" err="1" smtClean="0"/>
              <a:t>họa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vi-V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 descr="https://2.bp.blogspot.com/-cebHcoo5H5E/VFismEs7LiI/AAAAAAAASsI/n-CpYzHEll8/s1600/IMG_2733a~1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7" y="214290"/>
            <a:ext cx="8286808" cy="591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 descr="https://1.bp.blogspot.com/-FidFXZPUiUY/VFismQ0uryI/AAAAAAAASsM/dM--cpRuthY/s1600/IMG_2733b~1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857256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Picture 3" descr="https://4.bp.blogspot.com/-SLWwQev1gPk/VFism-M6AbI/AAAAAAAASsU/iKKL-xOLCbE/s1600/IMG_2734b~1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821537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 descr="https://1.bp.blogspot.com/-rdZHodj9vss/VFislZx_IqI/AAAAAAAASsE/Nr3-mDFrI7g/s1600/IMG_2734a~1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821537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 descr="https://1.bp.blogspot.com/-6kHli77ZRWM/VFisn518J8I/AAAAAAAASsg/NYKmjG1U1jg/s1600/IMG_2735a~1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828680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 descr="https://1.bp.blogspot.com/-czUGlrVm07A/VFisoSQku5I/AAAAAAAASsk/KmV32qEul80/s1600/IMG_2735bJPG~1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835824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3" name="Truyện Món quà tặng mẹ - Truyen mon qua tang me - Thiếu nhi TV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  <p:pic>
        <p:nvPicPr>
          <p:cNvPr id="4" name="Truyện Món quà tặng mẹ - Truyen mon qua tang me - Thiếu nhi TV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71414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9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391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39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smtClean="0">
              <a:latin typeface="Calibri" pitchFamily="34" charset="0"/>
            </a:endParaRPr>
          </a:p>
        </p:txBody>
      </p:sp>
      <p:pic>
        <p:nvPicPr>
          <p:cNvPr id="3075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3813" y="0"/>
            <a:ext cx="9167813" cy="6858000"/>
          </a:xfrm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57600" y="1447800"/>
            <a:ext cx="3505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/>
              <a:t>TRUYỆN: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dung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357298"/>
            <a:ext cx="821537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nl-NL" dirty="0">
                <a:latin typeface="Times New Roman" pitchFamily="18" charset="0"/>
                <a:cs typeface="Times New Roman" pitchFamily="18" charset="0"/>
              </a:rPr>
              <a:t>+ Cô kể chuyện gì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 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nl-NL" dirty="0">
                <a:latin typeface="Times New Roman" pitchFamily="18" charset="0"/>
                <a:cs typeface="Times New Roman" pitchFamily="18" charset="0"/>
              </a:rPr>
              <a:t>+ Vậy bố bạn 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Nhi 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và bạn 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Nhi 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đã thủ 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thỉ 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với nhau ntn? 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nl-NL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Và cuối cùng thì bạn 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Nhi 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có hoa tặng mẹ  không ?  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nl-NL" dirty="0">
                <a:latin typeface="Times New Roman" pitchFamily="18" charset="0"/>
                <a:cs typeface="Times New Roman" pitchFamily="18" charset="0"/>
              </a:rPr>
              <a:t>+ Mẹ </a:t>
            </a:r>
            <a:r>
              <a:rPr lang="nl-NL">
                <a:latin typeface="Times New Roman" pitchFamily="18" charset="0"/>
                <a:cs typeface="Times New Roman" pitchFamily="18" charset="0"/>
              </a:rPr>
              <a:t>bạn </a:t>
            </a:r>
            <a:r>
              <a:rPr lang="nl-NL" smtClean="0">
                <a:latin typeface="Times New Roman" pitchFamily="18" charset="0"/>
                <a:cs typeface="Times New Roman" pitchFamily="18" charset="0"/>
              </a:rPr>
              <a:t>Nhi 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đã nói gì với bạn nhi ? 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17013" cy="6794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smtClean="0"/>
              <a:t>GIÁO DỤC:Biết </a:t>
            </a:r>
            <a:r>
              <a:rPr lang="en-US" sz="3600" smtClean="0"/>
              <a:t>học tập đức tính của bạn Nhi luon yêu thương mẹ, nghĩ đến mẹ.</a:t>
            </a:r>
          </a:p>
        </p:txBody>
      </p:sp>
      <p:pic>
        <p:nvPicPr>
          <p:cNvPr id="17410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68263"/>
            <a:ext cx="9144000" cy="6858001"/>
          </a:xfrm>
        </p:spPr>
      </p:pic>
      <p:pic>
        <p:nvPicPr>
          <p:cNvPr id="17412" name="Picture 2" descr="C:\Users\Administrator\Desktop\20-11-51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8200"/>
            <a:ext cx="4953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3" descr="C:\Users\Administrator\Desktop\covame_zpsxrlizrg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1063" y="762000"/>
            <a:ext cx="44672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C:\Users\Administrator\Desktop\tải xuốn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886200"/>
            <a:ext cx="46910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5" descr="C:\Users\Administrator\Desktop\IMG_1145a~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91063" y="3886200"/>
            <a:ext cx="4425950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45720"/>
            <a:ext cx="8686800" cy="6903720"/>
          </a:xfrm>
        </p:spPr>
        <p:txBody>
          <a:bodyPr>
            <a:normAutofit/>
          </a:bodyPr>
          <a:lstStyle/>
          <a:p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715404" cy="6858000"/>
          </a:xfrm>
        </p:spPr>
        <p:txBody>
          <a:bodyPr/>
          <a:lstStyle/>
          <a:p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chuyện</a:t>
            </a:r>
            <a:r>
              <a:rPr lang="en-US" dirty="0" smtClean="0"/>
              <a:t>: </a:t>
            </a:r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cùng</a:t>
            </a:r>
            <a:r>
              <a:rPr lang="en-US" dirty="0" smtClean="0"/>
              <a:t> </a:t>
            </a:r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hát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: </a:t>
            </a:r>
            <a:r>
              <a:rPr lang="en-US" dirty="0" err="1" smtClean="0"/>
              <a:t>Mời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ăn</a:t>
            </a:r>
            <a:endParaRPr lang="vi-VN" dirty="0"/>
          </a:p>
        </p:txBody>
      </p:sp>
      <p:pic>
        <p:nvPicPr>
          <p:cNvPr id="4" name="MoiBanAn-V.A-3755144_hq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357686" y="121442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ia%20dinh%2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5919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0" y="1"/>
            <a:ext cx="914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Nhu</a:t>
            </a:r>
            <a: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cầu</a:t>
            </a:r>
            <a: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ăn</a:t>
            </a:r>
            <a:endParaRPr lang="en-US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3528" y="11266"/>
            <a:ext cx="8229600" cy="1143000"/>
          </a:xfrm>
        </p:spPr>
        <p:txBody>
          <a:bodyPr/>
          <a:lstStyle/>
          <a:p>
            <a:r>
              <a:rPr lang="en-US" dirty="0" err="1" smtClean="0"/>
              <a:t>Nhu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ở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52" y="4362450"/>
            <a:ext cx="3810000" cy="24955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593" y="1284403"/>
            <a:ext cx="3728717" cy="24208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4" y="1284403"/>
            <a:ext cx="3810000" cy="24208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450" y="4437112"/>
            <a:ext cx="3592550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33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Nhu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vui</a:t>
            </a:r>
            <a:r>
              <a:rPr lang="en-US" dirty="0" smtClean="0"/>
              <a:t> </a:t>
            </a:r>
            <a:r>
              <a:rPr lang="en-US" dirty="0" err="1" smtClean="0"/>
              <a:t>chơi</a:t>
            </a:r>
            <a:r>
              <a:rPr lang="en-US" dirty="0" smtClean="0"/>
              <a:t>,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trí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73" y="1268760"/>
            <a:ext cx="4181446" cy="29200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268760"/>
            <a:ext cx="3923928" cy="29200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509120"/>
            <a:ext cx="4158672" cy="2348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509120"/>
            <a:ext cx="3923928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07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thương</a:t>
            </a:r>
            <a:endParaRPr lang="vi-VN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Computer\Documents\tải xuống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7929618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2050" name="Picture 2" descr="C:\Users\MComputer\Documents\images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143932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3074" name="Picture 2" descr="C:\Users\MComputer\Documents\images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</TotalTime>
  <Words>90</Words>
  <Application>Microsoft Office PowerPoint</Application>
  <PresentationFormat>On-screen Show (4:3)</PresentationFormat>
  <Paragraphs>18</Paragraphs>
  <Slides>21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GIÁO ÁN: PTTC- KNXH</vt:lpstr>
      <vt:lpstr>PowerPoint Presentation</vt:lpstr>
      <vt:lpstr>PowerPoint Presentation</vt:lpstr>
      <vt:lpstr>PowerPoint Presentation</vt:lpstr>
      <vt:lpstr>Nhu cầu ở</vt:lpstr>
      <vt:lpstr>Nhu cầu vui chơi, giải trí</vt:lpstr>
      <vt:lpstr>Nhu cầu chăm sóc và yêu thương</vt:lpstr>
      <vt:lpstr>PowerPoint Presentation</vt:lpstr>
      <vt:lpstr>PowerPoint Presentation</vt:lpstr>
      <vt:lpstr>CHUYỆN: QUÀ TẶNG MẸ</vt:lpstr>
      <vt:lpstr>PowerPoint Presentation</vt:lpstr>
      <vt:lpstr>Kể diễn cảm lần 1 Kể lần 2 minh họa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Cô giảng nội dung</vt:lpstr>
      <vt:lpstr>GIÁO DỤC:Biết học tập đức tính của bạn Nhi luon yêu thương mẹ, nghĩ đến mẹ.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GIÁO ÁN: PTTC- KNXH</dc:title>
  <dc:creator>MCom</dc:creator>
  <cp:lastModifiedBy>Admin</cp:lastModifiedBy>
  <cp:revision>27</cp:revision>
  <dcterms:created xsi:type="dcterms:W3CDTF">2018-11-06T13:10:41Z</dcterms:created>
  <dcterms:modified xsi:type="dcterms:W3CDTF">2019-08-08T02:11:57Z</dcterms:modified>
</cp:coreProperties>
</file>